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2" d="100"/>
          <a:sy n="72" d="100"/>
        </p:scale>
        <p:origin x="-1096" y="3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078111-CF34-4AA7-9204-021C969F1476}" type="datetimeFigureOut">
              <a:rPr lang="en-US" smtClean="0"/>
              <a:t>9/13/2021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8D5297-B8E8-4B62-B1C7-12BAAB616BCE}" type="slidenum">
              <a:rPr lang="en-US" smtClean="0"/>
              <a:t>‹#›</a:t>
            </a:fld>
            <a:endParaRPr lang="en-US"/>
          </a:p>
        </p:txBody>
      </p:sp>
    </p:spTree>
    <p:extLst>
      <p:ext uri="{BB962C8B-B14F-4D97-AF65-F5344CB8AC3E}">
        <p14:creationId xmlns:p14="http://schemas.microsoft.com/office/powerpoint/2010/main" val="232724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Children</a:t>
            </a:r>
            <a:r>
              <a:rPr lang="en-US" baseline="0" dirty="0" smtClean="0"/>
              <a:t> with autism do not develop full ability to communicate like other children which becomes uneven with time which leads </a:t>
            </a:r>
            <a:r>
              <a:rPr lang="en-US" baseline="0" dirty="0" err="1" smtClean="0"/>
              <a:t>ro</a:t>
            </a:r>
            <a:r>
              <a:rPr lang="en-US" baseline="0" dirty="0" smtClean="0"/>
              <a:t> rutted language growth.</a:t>
            </a:r>
          </a:p>
          <a:p>
            <a:r>
              <a:rPr lang="en-US" baseline="0" dirty="0" smtClean="0"/>
              <a:t>These children also have repetitive words for example counting or repeating a phrase even when it is not related to the conversation at hand and this leads to monotonous language (</a:t>
            </a:r>
            <a:r>
              <a:rPr lang="en-US" baseline="0" dirty="0" err="1" smtClean="0"/>
              <a:t>Nahmias</a:t>
            </a:r>
            <a:r>
              <a:rPr lang="en-US" baseline="0" dirty="0" smtClean="0"/>
              <a:t> et al., 2019).</a:t>
            </a:r>
          </a:p>
          <a:p>
            <a:r>
              <a:rPr lang="en-US" baseline="0" dirty="0" smtClean="0"/>
              <a:t>They also have reduced non-verbal communication skills like avoiding eye contact.</a:t>
            </a:r>
            <a:endParaRPr lang="en-US" dirty="0"/>
          </a:p>
        </p:txBody>
      </p:sp>
      <p:sp>
        <p:nvSpPr>
          <p:cNvPr id="4" name="Slide Number Placeholder 3"/>
          <p:cNvSpPr>
            <a:spLocks noGrp="1"/>
          </p:cNvSpPr>
          <p:nvPr>
            <p:ph type="sldNum" sz="quarter" idx="10"/>
          </p:nvPr>
        </p:nvSpPr>
        <p:spPr/>
        <p:txBody>
          <a:bodyPr/>
          <a:lstStyle/>
          <a:p>
            <a:fld id="{B88D5297-B8E8-4B62-B1C7-12BAAB616BCE}" type="slidenum">
              <a:rPr lang="en-US" smtClean="0"/>
              <a:t>2</a:t>
            </a:fld>
            <a:endParaRPr lang="en-US"/>
          </a:p>
        </p:txBody>
      </p:sp>
    </p:spTree>
    <p:extLst>
      <p:ext uri="{BB962C8B-B14F-4D97-AF65-F5344CB8AC3E}">
        <p14:creationId xmlns:p14="http://schemas.microsoft.com/office/powerpoint/2010/main" val="293841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Research based interventions</a:t>
            </a:r>
            <a:r>
              <a:rPr lang="en-US" baseline="0" dirty="0" smtClean="0"/>
              <a:t> play major roles in autistic children as they help improve and develop their communication to avoid repetition of words. They help the children to cope better in social functions and at school like proper communication strategies and improve concentration. </a:t>
            </a:r>
          </a:p>
          <a:p>
            <a:r>
              <a:rPr lang="en-US" baseline="0" dirty="0" smtClean="0"/>
              <a:t>When these interventions are utilized early, they can help a child have greater chances of becoming like other children.</a:t>
            </a:r>
            <a:endParaRPr lang="en-US" dirty="0"/>
          </a:p>
        </p:txBody>
      </p:sp>
      <p:sp>
        <p:nvSpPr>
          <p:cNvPr id="4" name="Slide Number Placeholder 3"/>
          <p:cNvSpPr>
            <a:spLocks noGrp="1"/>
          </p:cNvSpPr>
          <p:nvPr>
            <p:ph type="sldNum" sz="quarter" idx="10"/>
          </p:nvPr>
        </p:nvSpPr>
        <p:spPr/>
        <p:txBody>
          <a:bodyPr/>
          <a:lstStyle/>
          <a:p>
            <a:fld id="{B88D5297-B8E8-4B62-B1C7-12BAAB616BCE}" type="slidenum">
              <a:rPr lang="en-US" smtClean="0"/>
              <a:t>3</a:t>
            </a:fld>
            <a:endParaRPr lang="en-US"/>
          </a:p>
        </p:txBody>
      </p:sp>
    </p:spTree>
    <p:extLst>
      <p:ext uri="{BB962C8B-B14F-4D97-AF65-F5344CB8AC3E}">
        <p14:creationId xmlns:p14="http://schemas.microsoft.com/office/powerpoint/2010/main" val="2007904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Antecedent-based intercession</a:t>
            </a:r>
            <a:r>
              <a:rPr lang="en-US" baseline="0" dirty="0" smtClean="0"/>
              <a:t> involves organization of circumstances that lead the occurrence of an nosey behavior and intended to lead to the decline of behavior. This method is significant because it helps to reduce stereotypical, repetitive and self-inflicting behaviors (McCormack et al., 2020) </a:t>
            </a:r>
          </a:p>
          <a:p>
            <a:r>
              <a:rPr lang="en-US" baseline="0" dirty="0" smtClean="0"/>
              <a:t>Cognitive behavior intervention is the training on management or control of intellectual procedures that lead to variations in explicit behavior. This technique helps to identify destructive emotions and thoughts and utilize strategies to alter their behavior and thinking,</a:t>
            </a:r>
            <a:endParaRPr lang="en-US" dirty="0"/>
          </a:p>
        </p:txBody>
      </p:sp>
      <p:sp>
        <p:nvSpPr>
          <p:cNvPr id="4" name="Slide Number Placeholder 3"/>
          <p:cNvSpPr>
            <a:spLocks noGrp="1"/>
          </p:cNvSpPr>
          <p:nvPr>
            <p:ph type="sldNum" sz="quarter" idx="10"/>
          </p:nvPr>
        </p:nvSpPr>
        <p:spPr/>
        <p:txBody>
          <a:bodyPr/>
          <a:lstStyle/>
          <a:p>
            <a:fld id="{B88D5297-B8E8-4B62-B1C7-12BAAB616BCE}" type="slidenum">
              <a:rPr lang="en-US" smtClean="0"/>
              <a:t>4</a:t>
            </a:fld>
            <a:endParaRPr lang="en-US"/>
          </a:p>
        </p:txBody>
      </p:sp>
    </p:spTree>
    <p:extLst>
      <p:ext uri="{BB962C8B-B14F-4D97-AF65-F5344CB8AC3E}">
        <p14:creationId xmlns:p14="http://schemas.microsoft.com/office/powerpoint/2010/main" val="3657703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Home interventions for autistic</a:t>
            </a:r>
            <a:r>
              <a:rPr lang="en-US" baseline="0" dirty="0" smtClean="0"/>
              <a:t> children are significant as they help the children develop independence in expressing themselves. Using icons and labels eliminates confusion that a child may have distinguishing various items at home (McCormack et al., 2020). Regular conversations aids in their socialization skills.</a:t>
            </a:r>
            <a:endParaRPr lang="en-US" dirty="0"/>
          </a:p>
        </p:txBody>
      </p:sp>
      <p:sp>
        <p:nvSpPr>
          <p:cNvPr id="4" name="Slide Number Placeholder 3"/>
          <p:cNvSpPr>
            <a:spLocks noGrp="1"/>
          </p:cNvSpPr>
          <p:nvPr>
            <p:ph type="sldNum" sz="quarter" idx="10"/>
          </p:nvPr>
        </p:nvSpPr>
        <p:spPr/>
        <p:txBody>
          <a:bodyPr/>
          <a:lstStyle/>
          <a:p>
            <a:fld id="{B88D5297-B8E8-4B62-B1C7-12BAAB616BCE}" type="slidenum">
              <a:rPr lang="en-US" smtClean="0"/>
              <a:t>5</a:t>
            </a:fld>
            <a:endParaRPr lang="en-US"/>
          </a:p>
        </p:txBody>
      </p:sp>
    </p:spTree>
    <p:extLst>
      <p:ext uri="{BB962C8B-B14F-4D97-AF65-F5344CB8AC3E}">
        <p14:creationId xmlns:p14="http://schemas.microsoft.com/office/powerpoint/2010/main" val="21329793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Interventions</a:t>
            </a:r>
            <a:r>
              <a:rPr lang="en-US" baseline="0" dirty="0" smtClean="0"/>
              <a:t> at school are used at advanced level to help the child advance on the communication skills for example giving positive reinforcement to encourage their independence. Encouraging participation in class undertakings helps to improve a child’s self-esteem and this leads to motivation to improve on communication and class participation.</a:t>
            </a:r>
            <a:endParaRPr lang="en-US" dirty="0"/>
          </a:p>
        </p:txBody>
      </p:sp>
      <p:sp>
        <p:nvSpPr>
          <p:cNvPr id="4" name="Slide Number Placeholder 3"/>
          <p:cNvSpPr>
            <a:spLocks noGrp="1"/>
          </p:cNvSpPr>
          <p:nvPr>
            <p:ph type="sldNum" sz="quarter" idx="10"/>
          </p:nvPr>
        </p:nvSpPr>
        <p:spPr/>
        <p:txBody>
          <a:bodyPr/>
          <a:lstStyle/>
          <a:p>
            <a:fld id="{B88D5297-B8E8-4B62-B1C7-12BAAB616BCE}" type="slidenum">
              <a:rPr lang="en-US" smtClean="0"/>
              <a:t>6</a:t>
            </a:fld>
            <a:endParaRPr lang="en-US"/>
          </a:p>
        </p:txBody>
      </p:sp>
    </p:spTree>
    <p:extLst>
      <p:ext uri="{BB962C8B-B14F-4D97-AF65-F5344CB8AC3E}">
        <p14:creationId xmlns:p14="http://schemas.microsoft.com/office/powerpoint/2010/main" val="38268054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Signing up for autism society action awareness which helps the families, friends and members</a:t>
            </a:r>
            <a:r>
              <a:rPr lang="en-US" baseline="0" dirty="0" smtClean="0"/>
              <a:t> of the community to be aware of arising issues that affect children with autism for example neglect (</a:t>
            </a:r>
            <a:r>
              <a:rPr lang="en-US" baseline="0" dirty="0" err="1" smtClean="0"/>
              <a:t>Nahmias</a:t>
            </a:r>
            <a:r>
              <a:rPr lang="en-US" baseline="0" dirty="0" smtClean="0"/>
              <a:t> et al 2019).</a:t>
            </a:r>
          </a:p>
          <a:p>
            <a:r>
              <a:rPr lang="en-US" baseline="0" dirty="0" smtClean="0"/>
              <a:t>Attending events meant for children with autism disorder helps to show support for those creating a sense of belonging in the </a:t>
            </a:r>
            <a:r>
              <a:rPr lang="en-US" baseline="0" dirty="0" err="1" smtClean="0"/>
              <a:t>socity</a:t>
            </a:r>
            <a:r>
              <a:rPr lang="en-US" baseline="0" dirty="0" smtClean="0"/>
              <a:t>.</a:t>
            </a:r>
          </a:p>
          <a:p>
            <a:r>
              <a:rPr lang="en-US" baseline="0" dirty="0" smtClean="0"/>
              <a:t>Airing sensory friendly firms to ensure they feel welcomed and normal in place they would rather avoid due to discrimination.</a:t>
            </a:r>
          </a:p>
          <a:p>
            <a:r>
              <a:rPr lang="en-US" baseline="0" dirty="0" smtClean="0"/>
              <a:t>Signing up for autism courses helps to interact better with autistic children to create smooth conversations as people will understand them better with the courses learnt.</a:t>
            </a:r>
            <a:endParaRPr lang="en-US" dirty="0"/>
          </a:p>
        </p:txBody>
      </p:sp>
      <p:sp>
        <p:nvSpPr>
          <p:cNvPr id="4" name="Slide Number Placeholder 3"/>
          <p:cNvSpPr>
            <a:spLocks noGrp="1"/>
          </p:cNvSpPr>
          <p:nvPr>
            <p:ph type="sldNum" sz="quarter" idx="10"/>
          </p:nvPr>
        </p:nvSpPr>
        <p:spPr/>
        <p:txBody>
          <a:bodyPr/>
          <a:lstStyle/>
          <a:p>
            <a:fld id="{B88D5297-B8E8-4B62-B1C7-12BAAB616BCE}" type="slidenum">
              <a:rPr lang="en-US" smtClean="0"/>
              <a:t>7</a:t>
            </a:fld>
            <a:endParaRPr lang="en-US"/>
          </a:p>
        </p:txBody>
      </p:sp>
    </p:spTree>
    <p:extLst>
      <p:ext uri="{BB962C8B-B14F-4D97-AF65-F5344CB8AC3E}">
        <p14:creationId xmlns:p14="http://schemas.microsoft.com/office/powerpoint/2010/main" val="1767180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Autism</a:t>
            </a:r>
            <a:r>
              <a:rPr lang="en-US" baseline="0" dirty="0" smtClean="0"/>
              <a:t> is viewed  a mental problem that affects brain development of a child when growing up (Sutton et al., 2019). The society is slowly accepting autistic children where programs have been invented in the support for autistic children for example using videos in teaching.</a:t>
            </a:r>
          </a:p>
          <a:p>
            <a:r>
              <a:rPr lang="en-US" baseline="0" dirty="0" smtClean="0"/>
              <a:t>Autism is viewed as a biological problem which occurs when the mother has problems with pregnancy. It can also be genetic where one parent is autistic which is currently accepted as autistic people are slowly </a:t>
            </a:r>
            <a:r>
              <a:rPr lang="en-US" baseline="0" dirty="0" err="1" smtClean="0"/>
              <a:t>incoporating</a:t>
            </a:r>
            <a:r>
              <a:rPr lang="en-US" baseline="0" dirty="0" smtClean="0"/>
              <a:t> in the world of business in the 21sr century.</a:t>
            </a:r>
            <a:endParaRPr lang="en-US" dirty="0"/>
          </a:p>
        </p:txBody>
      </p:sp>
      <p:sp>
        <p:nvSpPr>
          <p:cNvPr id="4" name="Slide Number Placeholder 3"/>
          <p:cNvSpPr>
            <a:spLocks noGrp="1"/>
          </p:cNvSpPr>
          <p:nvPr>
            <p:ph type="sldNum" sz="quarter" idx="10"/>
          </p:nvPr>
        </p:nvSpPr>
        <p:spPr/>
        <p:txBody>
          <a:bodyPr/>
          <a:lstStyle/>
          <a:p>
            <a:fld id="{B88D5297-B8E8-4B62-B1C7-12BAAB616BCE}" type="slidenum">
              <a:rPr lang="en-US" smtClean="0"/>
              <a:t>8</a:t>
            </a:fld>
            <a:endParaRPr lang="en-US"/>
          </a:p>
        </p:txBody>
      </p:sp>
    </p:spTree>
    <p:extLst>
      <p:ext uri="{BB962C8B-B14F-4D97-AF65-F5344CB8AC3E}">
        <p14:creationId xmlns:p14="http://schemas.microsoft.com/office/powerpoint/2010/main" val="25569282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media portrays autism as problematic people who do not easily get along with other people for example “ the big bang theory (Sutton et al., 2019).  This has improved  with time since the media especially Hollywood has developed films to show autistic people can be helpful for example the good doctor.</a:t>
            </a:r>
          </a:p>
          <a:p>
            <a:r>
              <a:rPr lang="en-US" baseline="0" dirty="0" smtClean="0"/>
              <a:t>They are also portrayed as high intelligent people who can offer solutions to people who are not autistic which is also shown in the good doctor.</a:t>
            </a:r>
          </a:p>
          <a:p>
            <a:r>
              <a:rPr lang="en-US" baseline="0" dirty="0" smtClean="0"/>
              <a:t>Unlike before where </a:t>
            </a:r>
            <a:r>
              <a:rPr lang="en-US" baseline="0" dirty="0" err="1" smtClean="0"/>
              <a:t>austic</a:t>
            </a:r>
            <a:r>
              <a:rPr lang="en-US" baseline="0" dirty="0" smtClean="0"/>
              <a:t> people were discriminated, currently they are being </a:t>
            </a:r>
            <a:r>
              <a:rPr lang="en-US" baseline="0" dirty="0" err="1" smtClean="0"/>
              <a:t>incoporated</a:t>
            </a:r>
            <a:r>
              <a:rPr lang="en-US" baseline="0" dirty="0" smtClean="0"/>
              <a:t> in the media where people support their content on applications like Facebook or </a:t>
            </a:r>
            <a:r>
              <a:rPr lang="en-US" baseline="0" dirty="0" err="1" smtClean="0"/>
              <a:t>Tiktok</a:t>
            </a:r>
            <a:r>
              <a:rPr lang="en-US" baseline="0" dirty="0" smtClean="0"/>
              <a:t>.</a:t>
            </a:r>
          </a:p>
          <a:p>
            <a:endParaRPr lang="en-US" dirty="0"/>
          </a:p>
        </p:txBody>
      </p:sp>
      <p:sp>
        <p:nvSpPr>
          <p:cNvPr id="4" name="Slide Number Placeholder 3"/>
          <p:cNvSpPr>
            <a:spLocks noGrp="1"/>
          </p:cNvSpPr>
          <p:nvPr>
            <p:ph type="sldNum" sz="quarter" idx="10"/>
          </p:nvPr>
        </p:nvSpPr>
        <p:spPr/>
        <p:txBody>
          <a:bodyPr/>
          <a:lstStyle/>
          <a:p>
            <a:fld id="{B88D5297-B8E8-4B62-B1C7-12BAAB616BCE}" type="slidenum">
              <a:rPr lang="en-US" smtClean="0"/>
              <a:t>9</a:t>
            </a:fld>
            <a:endParaRPr lang="en-US"/>
          </a:p>
        </p:txBody>
      </p:sp>
    </p:spTree>
    <p:extLst>
      <p:ext uri="{BB962C8B-B14F-4D97-AF65-F5344CB8AC3E}">
        <p14:creationId xmlns:p14="http://schemas.microsoft.com/office/powerpoint/2010/main" val="3635604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573E39C7-E37F-4CAE-96D9-4450689429C2}" type="datetimeFigureOut">
              <a:rPr lang="en-US" smtClean="0"/>
              <a:t>9/13/2021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C1D62F0B-4D34-4545-8102-11C58E6C5F22}" type="slidenum">
              <a:rPr lang="en-US" smtClean="0"/>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73E39C7-E37F-4CAE-96D9-4450689429C2}" type="datetimeFigureOut">
              <a:rPr lang="en-US" smtClean="0"/>
              <a:t>9/13/2021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D62F0B-4D34-4545-8102-11C58E6C5F2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73E39C7-E37F-4CAE-96D9-4450689429C2}" type="datetimeFigureOut">
              <a:rPr lang="en-US" smtClean="0"/>
              <a:t>9/13/2021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C1D62F0B-4D34-4545-8102-11C58E6C5F22}"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73E39C7-E37F-4CAE-96D9-4450689429C2}" type="datetimeFigureOut">
              <a:rPr lang="en-US" smtClean="0"/>
              <a:t>9/13/2021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D62F0B-4D34-4545-8102-11C58E6C5F2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73E39C7-E37F-4CAE-96D9-4450689429C2}" type="datetimeFigureOut">
              <a:rPr lang="en-US" smtClean="0"/>
              <a:t>9/13/2021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D62F0B-4D34-4545-8102-11C58E6C5F2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73E39C7-E37F-4CAE-96D9-4450689429C2}" type="datetimeFigureOut">
              <a:rPr lang="en-US" smtClean="0"/>
              <a:t>9/13/2021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D62F0B-4D34-4545-8102-11C58E6C5F2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3E39C7-E37F-4CAE-96D9-4450689429C2}" type="datetimeFigureOut">
              <a:rPr lang="en-US" smtClean="0"/>
              <a:t>9/13/2021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D62F0B-4D34-4545-8102-11C58E6C5F2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73E39C7-E37F-4CAE-96D9-4450689429C2}" type="datetimeFigureOut">
              <a:rPr lang="en-US" smtClean="0"/>
              <a:t>9/13/2021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D62F0B-4D34-4545-8102-11C58E6C5F2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73E39C7-E37F-4CAE-96D9-4450689429C2}" type="datetimeFigureOut">
              <a:rPr lang="en-US" smtClean="0"/>
              <a:t>9/13/2021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D62F0B-4D34-4545-8102-11C58E6C5F2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73E39C7-E37F-4CAE-96D9-4450689429C2}" type="datetimeFigureOut">
              <a:rPr lang="en-US" smtClean="0"/>
              <a:t>9/13/2021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D62F0B-4D34-4545-8102-11C58E6C5F2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73E39C7-E37F-4CAE-96D9-4450689429C2}" type="datetimeFigureOut">
              <a:rPr lang="en-US" smtClean="0"/>
              <a:t>9/13/2021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D62F0B-4D34-4545-8102-11C58E6C5F2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73E39C7-E37F-4CAE-96D9-4450689429C2}" type="datetimeFigureOut">
              <a:rPr lang="en-US" smtClean="0"/>
              <a:t>9/13/2021</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C1D62F0B-4D34-4545-8102-11C58E6C5F22}"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381000"/>
            <a:ext cx="8346830" cy="2819400"/>
          </a:xfrm>
        </p:spPr>
        <p:txBody>
          <a:bodyPr>
            <a:normAutofit fontScale="90000"/>
          </a:bodyPr>
          <a:lstStyle/>
          <a:p>
            <a:r>
              <a:rPr lang="en-US" dirty="0" smtClean="0"/>
              <a:t>Evidence-based for effective communication and social intervention for autism</a:t>
            </a:r>
            <a:endParaRPr lang="en-US" dirty="0"/>
          </a:p>
        </p:txBody>
      </p:sp>
      <p:sp>
        <p:nvSpPr>
          <p:cNvPr id="3" name="Subtitle 2"/>
          <p:cNvSpPr>
            <a:spLocks noGrp="1"/>
          </p:cNvSpPr>
          <p:nvPr>
            <p:ph type="subTitle" idx="1"/>
          </p:nvPr>
        </p:nvSpPr>
        <p:spPr/>
        <p:txBody>
          <a:bodyPr/>
          <a:lstStyle/>
          <a:p>
            <a:r>
              <a:rPr lang="en-US" dirty="0" smtClean="0"/>
              <a:t>Name </a:t>
            </a:r>
          </a:p>
          <a:p>
            <a:r>
              <a:rPr lang="en-US" dirty="0" smtClean="0"/>
              <a:t>Course </a:t>
            </a:r>
          </a:p>
          <a:p>
            <a:r>
              <a:rPr lang="en-US" dirty="0" smtClean="0"/>
              <a:t>Date</a:t>
            </a:r>
          </a:p>
          <a:p>
            <a:endParaRPr lang="en-US" dirty="0"/>
          </a:p>
        </p:txBody>
      </p:sp>
    </p:spTree>
    <p:extLst>
      <p:ext uri="{BB962C8B-B14F-4D97-AF65-F5344CB8AC3E}">
        <p14:creationId xmlns:p14="http://schemas.microsoft.com/office/powerpoint/2010/main" val="33037326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Language and Communication Challenges</a:t>
            </a:r>
            <a:endParaRPr lang="en-US" dirty="0"/>
          </a:p>
        </p:txBody>
      </p:sp>
      <p:sp>
        <p:nvSpPr>
          <p:cNvPr id="3" name="Content Placeholder 2"/>
          <p:cNvSpPr>
            <a:spLocks noGrp="1"/>
          </p:cNvSpPr>
          <p:nvPr>
            <p:ph idx="1"/>
          </p:nvPr>
        </p:nvSpPr>
        <p:spPr/>
        <p:txBody>
          <a:bodyPr/>
          <a:lstStyle/>
          <a:p>
            <a:r>
              <a:rPr lang="en-US" dirty="0" smtClean="0"/>
              <a:t>Rutted language growth</a:t>
            </a:r>
          </a:p>
          <a:p>
            <a:r>
              <a:rPr lang="en-US" dirty="0" smtClean="0"/>
              <a:t>Monotonous language </a:t>
            </a:r>
          </a:p>
          <a:p>
            <a:r>
              <a:rPr lang="en-US" dirty="0" smtClean="0"/>
              <a:t>Reduced non-verbal communication abilities</a:t>
            </a:r>
          </a:p>
          <a:p>
            <a:endParaRPr lang="en-US" dirty="0" smtClean="0"/>
          </a:p>
          <a:p>
            <a:endParaRPr lang="en-US" dirty="0"/>
          </a:p>
        </p:txBody>
      </p:sp>
    </p:spTree>
    <p:extLst>
      <p:ext uri="{BB962C8B-B14F-4D97-AF65-F5344CB8AC3E}">
        <p14:creationId xmlns:p14="http://schemas.microsoft.com/office/powerpoint/2010/main" val="27681939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fontScale="90000"/>
          </a:bodyPr>
          <a:lstStyle/>
          <a:p>
            <a:r>
              <a:rPr lang="en-US" dirty="0" smtClean="0"/>
              <a:t>The Role that Research-based Interventions Play in communication Challenges</a:t>
            </a:r>
            <a:endParaRPr lang="en-US" dirty="0"/>
          </a:p>
        </p:txBody>
      </p:sp>
      <p:sp>
        <p:nvSpPr>
          <p:cNvPr id="3" name="Content Placeholder 2"/>
          <p:cNvSpPr>
            <a:spLocks noGrp="1"/>
          </p:cNvSpPr>
          <p:nvPr>
            <p:ph idx="1"/>
          </p:nvPr>
        </p:nvSpPr>
        <p:spPr>
          <a:xfrm>
            <a:off x="381000" y="2057400"/>
            <a:ext cx="8305800" cy="4251960"/>
          </a:xfrm>
        </p:spPr>
        <p:txBody>
          <a:bodyPr/>
          <a:lstStyle/>
          <a:p>
            <a:r>
              <a:rPr lang="en-US" dirty="0" smtClean="0"/>
              <a:t>They aid the children to improve and develop their communication capabilities.</a:t>
            </a:r>
          </a:p>
          <a:p>
            <a:r>
              <a:rPr lang="en-US" dirty="0" smtClean="0"/>
              <a:t>They aid developing coping policies and alternative communication options.</a:t>
            </a:r>
          </a:p>
          <a:p>
            <a:r>
              <a:rPr lang="en-US" dirty="0" smtClean="0"/>
              <a:t>They help in early intervention to help them catch up with lost time.</a:t>
            </a:r>
            <a:endParaRPr lang="en-US" dirty="0"/>
          </a:p>
        </p:txBody>
      </p:sp>
    </p:spTree>
    <p:extLst>
      <p:ext uri="{BB962C8B-B14F-4D97-AF65-F5344CB8AC3E}">
        <p14:creationId xmlns:p14="http://schemas.microsoft.com/office/powerpoint/2010/main" val="24960195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153400" cy="1752600"/>
          </a:xfrm>
        </p:spPr>
        <p:txBody>
          <a:bodyPr>
            <a:normAutofit fontScale="90000"/>
          </a:bodyPr>
          <a:lstStyle/>
          <a:p>
            <a:r>
              <a:rPr lang="en-US" dirty="0" smtClean="0"/>
              <a:t>Two Researched-based Interventions and How Each can be Used in Learning</a:t>
            </a:r>
            <a:endParaRPr lang="en-US" dirty="0"/>
          </a:p>
        </p:txBody>
      </p:sp>
      <p:sp>
        <p:nvSpPr>
          <p:cNvPr id="3" name="Content Placeholder 2"/>
          <p:cNvSpPr>
            <a:spLocks noGrp="1"/>
          </p:cNvSpPr>
          <p:nvPr>
            <p:ph idx="1"/>
          </p:nvPr>
        </p:nvSpPr>
        <p:spPr>
          <a:xfrm>
            <a:off x="533400" y="1828800"/>
            <a:ext cx="8229600" cy="4709160"/>
          </a:xfrm>
        </p:spPr>
        <p:txBody>
          <a:bodyPr/>
          <a:lstStyle/>
          <a:p>
            <a:r>
              <a:rPr lang="en-US" dirty="0" smtClean="0"/>
              <a:t> Antecedent-based intercession</a:t>
            </a:r>
          </a:p>
          <a:p>
            <a:r>
              <a:rPr lang="en-US" dirty="0" smtClean="0"/>
              <a:t>Cognitive behavior intervention</a:t>
            </a:r>
          </a:p>
          <a:p>
            <a:endParaRPr lang="en-US" dirty="0"/>
          </a:p>
        </p:txBody>
      </p:sp>
    </p:spTree>
    <p:extLst>
      <p:ext uri="{BB962C8B-B14F-4D97-AF65-F5344CB8AC3E}">
        <p14:creationId xmlns:p14="http://schemas.microsoft.com/office/powerpoint/2010/main" val="30724017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2239962"/>
          </a:xfrm>
        </p:spPr>
        <p:txBody>
          <a:bodyPr>
            <a:normAutofit fontScale="90000"/>
          </a:bodyPr>
          <a:lstStyle/>
          <a:p>
            <a:r>
              <a:rPr lang="en-US" dirty="0" smtClean="0"/>
              <a:t>Interventions at Home for Development of Language for Children with </a:t>
            </a:r>
            <a:r>
              <a:rPr lang="en-US" dirty="0" err="1" smtClean="0"/>
              <a:t>Austism</a:t>
            </a:r>
            <a:r>
              <a:rPr lang="en-US" dirty="0" smtClean="0"/>
              <a:t> Spectrum Disorder</a:t>
            </a:r>
            <a:endParaRPr lang="en-US" dirty="0"/>
          </a:p>
        </p:txBody>
      </p:sp>
      <p:sp>
        <p:nvSpPr>
          <p:cNvPr id="3" name="Content Placeholder 2"/>
          <p:cNvSpPr>
            <a:spLocks noGrp="1"/>
          </p:cNvSpPr>
          <p:nvPr>
            <p:ph idx="1"/>
          </p:nvPr>
        </p:nvSpPr>
        <p:spPr>
          <a:xfrm>
            <a:off x="533400" y="2619895"/>
            <a:ext cx="8229600" cy="4251960"/>
          </a:xfrm>
        </p:spPr>
        <p:txBody>
          <a:bodyPr/>
          <a:lstStyle/>
          <a:p>
            <a:r>
              <a:rPr lang="en-US" dirty="0" smtClean="0"/>
              <a:t>Using icons and labels to aid the child with association with items.</a:t>
            </a:r>
          </a:p>
          <a:p>
            <a:r>
              <a:rPr lang="en-US" dirty="0" smtClean="0"/>
              <a:t>Engaging the child in regular conversations.</a:t>
            </a:r>
          </a:p>
          <a:p>
            <a:r>
              <a:rPr lang="en-US" dirty="0" smtClean="0"/>
              <a:t>Using positive language more often.</a:t>
            </a:r>
          </a:p>
          <a:p>
            <a:r>
              <a:rPr lang="en-US" dirty="0"/>
              <a:t>R</a:t>
            </a:r>
            <a:r>
              <a:rPr lang="en-US" dirty="0" smtClean="0"/>
              <a:t>eading out load to the child as many times as possible.</a:t>
            </a:r>
            <a:endParaRPr lang="en-US" dirty="0"/>
          </a:p>
        </p:txBody>
      </p:sp>
    </p:spTree>
    <p:extLst>
      <p:ext uri="{BB962C8B-B14F-4D97-AF65-F5344CB8AC3E}">
        <p14:creationId xmlns:p14="http://schemas.microsoft.com/office/powerpoint/2010/main" val="35388842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Interventions at School</a:t>
            </a:r>
            <a:endParaRPr lang="en-US" dirty="0"/>
          </a:p>
        </p:txBody>
      </p:sp>
      <p:sp>
        <p:nvSpPr>
          <p:cNvPr id="3" name="Content Placeholder 2"/>
          <p:cNvSpPr>
            <a:spLocks noGrp="1"/>
          </p:cNvSpPr>
          <p:nvPr>
            <p:ph idx="1"/>
          </p:nvPr>
        </p:nvSpPr>
        <p:spPr/>
        <p:txBody>
          <a:bodyPr/>
          <a:lstStyle/>
          <a:p>
            <a:r>
              <a:rPr lang="en-US" dirty="0" smtClean="0"/>
              <a:t>Hearten participation in class undertakings.</a:t>
            </a:r>
          </a:p>
          <a:p>
            <a:r>
              <a:rPr lang="en-US" dirty="0" smtClean="0"/>
              <a:t>Include the child in areas of struggle to improve on areas of difficulty.</a:t>
            </a:r>
          </a:p>
          <a:p>
            <a:r>
              <a:rPr lang="en-US" dirty="0" smtClean="0"/>
              <a:t>Give positive reinforcement when a child faces struggle.</a:t>
            </a:r>
          </a:p>
          <a:p>
            <a:endParaRPr lang="en-US" dirty="0" smtClean="0"/>
          </a:p>
          <a:p>
            <a:endParaRPr lang="en-US" dirty="0" smtClean="0"/>
          </a:p>
          <a:p>
            <a:endParaRPr lang="en-US" dirty="0"/>
          </a:p>
        </p:txBody>
      </p:sp>
    </p:spTree>
    <p:extLst>
      <p:ext uri="{BB962C8B-B14F-4D97-AF65-F5344CB8AC3E}">
        <p14:creationId xmlns:p14="http://schemas.microsoft.com/office/powerpoint/2010/main" val="23816135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Community Interventions</a:t>
            </a:r>
            <a:endParaRPr lang="en-US" dirty="0"/>
          </a:p>
        </p:txBody>
      </p:sp>
      <p:sp>
        <p:nvSpPr>
          <p:cNvPr id="3" name="Content Placeholder 2"/>
          <p:cNvSpPr>
            <a:spLocks noGrp="1"/>
          </p:cNvSpPr>
          <p:nvPr>
            <p:ph idx="1"/>
          </p:nvPr>
        </p:nvSpPr>
        <p:spPr/>
        <p:txBody>
          <a:bodyPr/>
          <a:lstStyle/>
          <a:p>
            <a:r>
              <a:rPr lang="en-US" dirty="0" smtClean="0"/>
              <a:t>Signing up for autism society action awareness.</a:t>
            </a:r>
          </a:p>
          <a:p>
            <a:r>
              <a:rPr lang="en-US" dirty="0" smtClean="0"/>
              <a:t>Attending events meant for children with autism disorder.</a:t>
            </a:r>
          </a:p>
          <a:p>
            <a:r>
              <a:rPr lang="en-US" dirty="0" smtClean="0"/>
              <a:t>Airing sensual responsive firms.</a:t>
            </a:r>
          </a:p>
          <a:p>
            <a:r>
              <a:rPr lang="en-US" dirty="0" smtClean="0"/>
              <a:t>Ratification up for autism courses.</a:t>
            </a:r>
            <a:endParaRPr lang="en-US" dirty="0"/>
          </a:p>
        </p:txBody>
      </p:sp>
    </p:spTree>
    <p:extLst>
      <p:ext uri="{BB962C8B-B14F-4D97-AF65-F5344CB8AC3E}">
        <p14:creationId xmlns:p14="http://schemas.microsoft.com/office/powerpoint/2010/main" val="33981554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Views of ASD( Autism Spectrum Disorder)</a:t>
            </a:r>
            <a:endParaRPr lang="en-US" dirty="0"/>
          </a:p>
        </p:txBody>
      </p:sp>
      <p:sp>
        <p:nvSpPr>
          <p:cNvPr id="3" name="Content Placeholder 2"/>
          <p:cNvSpPr>
            <a:spLocks noGrp="1"/>
          </p:cNvSpPr>
          <p:nvPr>
            <p:ph idx="1"/>
          </p:nvPr>
        </p:nvSpPr>
        <p:spPr/>
        <p:txBody>
          <a:bodyPr/>
          <a:lstStyle/>
          <a:p>
            <a:r>
              <a:rPr lang="en-US" dirty="0" smtClean="0"/>
              <a:t>Autism is viewed as a mental illness</a:t>
            </a:r>
          </a:p>
          <a:p>
            <a:r>
              <a:rPr lang="en-US" dirty="0" err="1" smtClean="0"/>
              <a:t>Autims</a:t>
            </a:r>
            <a:r>
              <a:rPr lang="en-US" dirty="0" smtClean="0"/>
              <a:t> is viewed a biological problem that affects mostly boys than girls</a:t>
            </a:r>
            <a:endParaRPr lang="en-US" dirty="0"/>
          </a:p>
        </p:txBody>
      </p:sp>
    </p:spTree>
    <p:extLst>
      <p:ext uri="{BB962C8B-B14F-4D97-AF65-F5344CB8AC3E}">
        <p14:creationId xmlns:p14="http://schemas.microsoft.com/office/powerpoint/2010/main" val="41697283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752600"/>
          </a:xfrm>
        </p:spPr>
        <p:txBody>
          <a:bodyPr>
            <a:normAutofit fontScale="90000"/>
          </a:bodyPr>
          <a:lstStyle/>
          <a:p>
            <a:r>
              <a:rPr lang="en-US" dirty="0" smtClean="0"/>
              <a:t>Examples of ASD is Portrayed in the Media and How that Has Improved Overtime.</a:t>
            </a:r>
            <a:endParaRPr lang="en-US" dirty="0"/>
          </a:p>
        </p:txBody>
      </p:sp>
      <p:sp>
        <p:nvSpPr>
          <p:cNvPr id="3" name="Content Placeholder 2"/>
          <p:cNvSpPr>
            <a:spLocks noGrp="1"/>
          </p:cNvSpPr>
          <p:nvPr>
            <p:ph idx="1"/>
          </p:nvPr>
        </p:nvSpPr>
        <p:spPr>
          <a:xfrm>
            <a:off x="457200" y="1676400"/>
            <a:ext cx="8229600" cy="4709160"/>
          </a:xfrm>
        </p:spPr>
        <p:txBody>
          <a:bodyPr/>
          <a:lstStyle/>
          <a:p>
            <a:r>
              <a:rPr lang="en-US" dirty="0" smtClean="0"/>
              <a:t>Autism is shown as problematic individuals </a:t>
            </a:r>
          </a:p>
          <a:p>
            <a:r>
              <a:rPr lang="en-US" dirty="0" smtClean="0"/>
              <a:t>Autism is portrayed as high intelligent persons</a:t>
            </a:r>
            <a:endParaRPr lang="en-US" dirty="0"/>
          </a:p>
        </p:txBody>
      </p:sp>
    </p:spTree>
    <p:extLst>
      <p:ext uri="{BB962C8B-B14F-4D97-AF65-F5344CB8AC3E}">
        <p14:creationId xmlns:p14="http://schemas.microsoft.com/office/powerpoint/2010/main" val="21929652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References</a:t>
            </a:r>
            <a:br>
              <a:rPr lang="en-US" dirty="0" smtClean="0"/>
            </a:br>
            <a:endParaRPr lang="en-US" dirty="0"/>
          </a:p>
        </p:txBody>
      </p:sp>
      <p:sp>
        <p:nvSpPr>
          <p:cNvPr id="3" name="Content Placeholder 2"/>
          <p:cNvSpPr>
            <a:spLocks noGrp="1"/>
          </p:cNvSpPr>
          <p:nvPr>
            <p:ph idx="1"/>
          </p:nvPr>
        </p:nvSpPr>
        <p:spPr>
          <a:xfrm>
            <a:off x="457200" y="1143000"/>
            <a:ext cx="8229600" cy="5166360"/>
          </a:xfrm>
        </p:spPr>
        <p:txBody>
          <a:bodyPr>
            <a:normAutofit fontScale="85000" lnSpcReduction="20000"/>
          </a:bodyPr>
          <a:lstStyle/>
          <a:p>
            <a:r>
              <a:rPr lang="en-US" dirty="0" smtClean="0"/>
              <a:t>McCormack</a:t>
            </a:r>
            <a:r>
              <a:rPr lang="en-US" dirty="0"/>
              <a:t>, G., Dillon, A. C., Healy, O., Walsh, C., &amp; </a:t>
            </a:r>
            <a:r>
              <a:rPr lang="en-US" dirty="0" err="1"/>
              <a:t>Lydon</a:t>
            </a:r>
            <a:r>
              <a:rPr lang="en-US" dirty="0"/>
              <a:t>, S. (2020). Primary care physicians’ knowledge of autism and evidence-based interventions for autism: a systematic review. Review Journal of Autism and Developmental Disorders, 7(3), 226-241</a:t>
            </a:r>
          </a:p>
          <a:p>
            <a:r>
              <a:rPr lang="en-US" dirty="0" err="1"/>
              <a:t>Nahmias</a:t>
            </a:r>
            <a:r>
              <a:rPr lang="en-US" dirty="0"/>
              <a:t>, A. S., </a:t>
            </a:r>
            <a:r>
              <a:rPr lang="en-US" dirty="0" err="1"/>
              <a:t>Pellecchia</a:t>
            </a:r>
            <a:r>
              <a:rPr lang="en-US" dirty="0"/>
              <a:t>, M., </a:t>
            </a:r>
            <a:r>
              <a:rPr lang="en-US" dirty="0" err="1"/>
              <a:t>Stahmer</a:t>
            </a:r>
            <a:r>
              <a:rPr lang="en-US" dirty="0"/>
              <a:t>, A. C., &amp; </a:t>
            </a:r>
            <a:r>
              <a:rPr lang="en-US" dirty="0" err="1"/>
              <a:t>Mandell</a:t>
            </a:r>
            <a:r>
              <a:rPr lang="en-US" dirty="0"/>
              <a:t>, D. S. (2019). Effectiveness of community‐based early intervention for children with autism spectrum disorder: a meta‐analysis. Journal of Child Psychology and Psychiatry, 60(11), 1200-1209.</a:t>
            </a:r>
          </a:p>
          <a:p>
            <a:r>
              <a:rPr lang="en-US" dirty="0"/>
              <a:t>Sutton, B. M., Webster, A. A., &amp; </a:t>
            </a:r>
            <a:r>
              <a:rPr lang="en-US" dirty="0" err="1"/>
              <a:t>Westerveld</a:t>
            </a:r>
            <a:r>
              <a:rPr lang="en-US" dirty="0"/>
              <a:t>, M. F. (2019). A systematic review of school-based interventions targeting social communication behaviors for students with autism. Autism, 23(2), 274-286.</a:t>
            </a:r>
          </a:p>
        </p:txBody>
      </p:sp>
    </p:spTree>
    <p:extLst>
      <p:ext uri="{BB962C8B-B14F-4D97-AF65-F5344CB8AC3E}">
        <p14:creationId xmlns:p14="http://schemas.microsoft.com/office/powerpoint/2010/main" val="346821416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276</TotalTime>
  <Words>1053</Words>
  <Application>Microsoft Office PowerPoint</Application>
  <PresentationFormat>On-screen Show (4:3)</PresentationFormat>
  <Paragraphs>66</Paragraphs>
  <Slides>10</Slides>
  <Notes>8</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Apex</vt:lpstr>
      <vt:lpstr>Evidence-based for effective communication and social intervention for autism</vt:lpstr>
      <vt:lpstr>Language and Communication Challenges</vt:lpstr>
      <vt:lpstr>The Role that Research-based Interventions Play in communication Challenges</vt:lpstr>
      <vt:lpstr>Two Researched-based Interventions and How Each can be Used in Learning</vt:lpstr>
      <vt:lpstr>Interventions at Home for Development of Language for Children with Austism Spectrum Disorder</vt:lpstr>
      <vt:lpstr>Interventions at School</vt:lpstr>
      <vt:lpstr>Community Interventions</vt:lpstr>
      <vt:lpstr>Views of ASD( Autism Spectrum Disorder)</vt:lpstr>
      <vt:lpstr>Examples of ASD is Portrayed in the Media and How that Has Improved Overtime.</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Evidence-based for effective communication and social intervention for autism</dc:title>
  <dc:creator>Windows User</dc:creator>
  <cp:lastModifiedBy>Kamande</cp:lastModifiedBy>
  <cp:revision>15</cp:revision>
  <dcterms:created xsi:type="dcterms:W3CDTF">2021-09-13T07:38:24Z</dcterms:created>
  <dcterms:modified xsi:type="dcterms:W3CDTF">2021-09-13T19:39:39Z</dcterms:modified>
</cp:coreProperties>
</file>